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Oswald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8" roundtripDataSignature="AMtx7miJPCPCGAJ9BDSkB1H1AXgD36lV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87ff103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d87ff103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ALLEXECUTIVECLEAN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66C6E3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075" y="152400"/>
            <a:ext cx="6261845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66C6E3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87ff10306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ABOUT US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g2d87ff10306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/>
              <a:t>All Executive</a:t>
            </a:r>
            <a:r>
              <a:rPr lang="en" sz="1500"/>
              <a:t> is a </a:t>
            </a:r>
            <a:r>
              <a:rPr b="1" lang="en" sz="1500"/>
              <a:t>certified woman-minority/ small business enterprise</a:t>
            </a:r>
            <a:r>
              <a:rPr lang="en" sz="1500"/>
              <a:t> founded in </a:t>
            </a:r>
            <a:r>
              <a:rPr b="1" lang="en" sz="1500"/>
              <a:t>2018</a:t>
            </a:r>
            <a:r>
              <a:rPr lang="en" sz="1500"/>
              <a:t>. We specialize in delivering </a:t>
            </a:r>
            <a:r>
              <a:rPr b="1" lang="en" sz="1500"/>
              <a:t>meticulous post-construction cleaning services</a:t>
            </a:r>
            <a:r>
              <a:rPr lang="en" sz="1500"/>
              <a:t>, ensuring every project meets the highest standards of cleanliness and safety.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/>
              <a:t>Our mission is to:</a:t>
            </a:r>
            <a:br>
              <a:rPr lang="en" sz="1500"/>
            </a:br>
            <a:r>
              <a:rPr lang="en" sz="1500"/>
              <a:t>          ✅ </a:t>
            </a:r>
            <a:r>
              <a:rPr b="1" lang="en" sz="1500"/>
              <a:t>Continuously enhance our skills</a:t>
            </a:r>
            <a:r>
              <a:rPr lang="en" sz="1500"/>
              <a:t> to stay ahead in the industry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                             ✅ </a:t>
            </a:r>
            <a:r>
              <a:rPr b="1" lang="en" sz="1500"/>
              <a:t>Elevate our services</a:t>
            </a:r>
            <a:r>
              <a:rPr lang="en" sz="1500"/>
              <a:t> to exceed client expectations</a:t>
            </a:r>
            <a:br>
              <a:rPr lang="en" sz="1500"/>
            </a:br>
            <a:r>
              <a:rPr lang="en" sz="1500"/>
              <a:t>                              ✅ </a:t>
            </a:r>
            <a:r>
              <a:rPr b="1" lang="en" sz="1500"/>
              <a:t>Prioritize customer satisfaction</a:t>
            </a:r>
            <a:r>
              <a:rPr lang="en" sz="1500"/>
              <a:t> with every project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Renowned for our </a:t>
            </a:r>
            <a:r>
              <a:rPr b="1" lang="en" sz="1500"/>
              <a:t>attention to detail and reliability</a:t>
            </a:r>
            <a:r>
              <a:rPr lang="en" sz="1500"/>
              <a:t>, we guarantee </a:t>
            </a:r>
            <a:r>
              <a:rPr b="1" lang="en" sz="1500"/>
              <a:t>exceptional cleaning solutions</a:t>
            </a:r>
            <a:r>
              <a:rPr lang="en" sz="1500"/>
              <a:t> that provide peace of mind to our clients.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/>
              <a:t>Experience the All Executive difference—where excellence meets reliability.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95000">
              <a:srgbClr val="66C6E3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2"/>
          <p:cNvCxnSpPr/>
          <p:nvPr/>
        </p:nvCxnSpPr>
        <p:spPr>
          <a:xfrm>
            <a:off x="427750" y="3455258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2"/>
          <p:cNvCxnSpPr/>
          <p:nvPr/>
        </p:nvCxnSpPr>
        <p:spPr>
          <a:xfrm>
            <a:off x="5027075" y="3455258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14080" r="14080" t="0"/>
          <a:stretch/>
        </p:blipFill>
        <p:spPr>
          <a:xfrm>
            <a:off x="5027075" y="476250"/>
            <a:ext cx="3805225" cy="28045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>
            <p:ph idx="4294967295" type="body"/>
          </p:nvPr>
        </p:nvSpPr>
        <p:spPr>
          <a:xfrm>
            <a:off x="373300" y="3515850"/>
            <a:ext cx="3999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541"/>
              <a:buNone/>
            </a:pPr>
            <a:r>
              <a:rPr b="1" lang="en" sz="5082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Sawyer</a:t>
            </a:r>
            <a:endParaRPr b="1" sz="5082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39 New York Ave, Jersey City, NJ 07307</a:t>
            </a:r>
            <a:endParaRPr b="1" sz="3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2"/>
          <p:cNvSpPr txBox="1"/>
          <p:nvPr>
            <p:ph idx="4294967295" type="body"/>
          </p:nvPr>
        </p:nvSpPr>
        <p:spPr>
          <a:xfrm>
            <a:off x="373300" y="4046250"/>
            <a:ext cx="39999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b="1" lang="en" sz="1210">
                <a:latin typeface="Open Sans"/>
                <a:ea typeface="Open Sans"/>
                <a:cs typeface="Open Sans"/>
                <a:sym typeface="Open Sans"/>
              </a:rPr>
              <a:t>Completed a 3-phase cleaning for this 127-unit apartment complex with amenity spaces, delivering spotless results from start to finish!</a:t>
            </a:r>
            <a:endParaRPr b="1" sz="121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2"/>
          <p:cNvSpPr txBox="1"/>
          <p:nvPr>
            <p:ph idx="4294967295" type="body"/>
          </p:nvPr>
        </p:nvSpPr>
        <p:spPr>
          <a:xfrm>
            <a:off x="4825238" y="3576450"/>
            <a:ext cx="3999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710"/>
              <a:buNone/>
            </a:pPr>
            <a:r>
              <a:rPr b="1" lang="en" sz="421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Wyldes</a:t>
            </a:r>
            <a:endParaRPr b="1" sz="4217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8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1100 S 5th Street, Harrison, NJ 07029</a:t>
            </a:r>
            <a:endParaRPr b="1" sz="28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2"/>
          <p:cNvSpPr txBox="1"/>
          <p:nvPr>
            <p:ph idx="4294967295" type="body"/>
          </p:nvPr>
        </p:nvSpPr>
        <p:spPr>
          <a:xfrm>
            <a:off x="4825256" y="4046250"/>
            <a:ext cx="39999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530"/>
              <a:buNone/>
            </a:pPr>
            <a:r>
              <a:rPr b="1" lang="en" sz="1220">
                <a:latin typeface="Open Sans"/>
                <a:ea typeface="Open Sans"/>
                <a:cs typeface="Open Sans"/>
                <a:sym typeface="Open Sans"/>
              </a:rPr>
              <a:t>Completed a 3-phase cleaning for this 399-unit mixed residential and commercial building, including pristine amenity spaces!</a:t>
            </a:r>
            <a:endParaRPr b="1" sz="122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50" y="476250"/>
            <a:ext cx="4636501" cy="271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95000">
              <a:srgbClr val="66C6E3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3"/>
          <p:cNvCxnSpPr/>
          <p:nvPr/>
        </p:nvCxnSpPr>
        <p:spPr>
          <a:xfrm>
            <a:off x="373300" y="337083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3"/>
          <p:cNvCxnSpPr/>
          <p:nvPr/>
        </p:nvCxnSpPr>
        <p:spPr>
          <a:xfrm>
            <a:off x="5002250" y="337083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3"/>
          <p:cNvSpPr txBox="1"/>
          <p:nvPr>
            <p:ph idx="4294967295" type="body"/>
          </p:nvPr>
        </p:nvSpPr>
        <p:spPr>
          <a:xfrm>
            <a:off x="318850" y="3415963"/>
            <a:ext cx="3999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302"/>
              <a:buNone/>
            </a:pPr>
            <a:r>
              <a:rPr b="1" lang="en" sz="3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Vinty </a:t>
            </a:r>
            <a:endParaRPr b="1" sz="30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5844"/>
              <a:buNone/>
            </a:pPr>
            <a:r>
              <a:rPr b="1"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190 Union Street Elizabeth, New Jersey 07202</a:t>
            </a:r>
            <a:endParaRPr b="1"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3"/>
          <p:cNvSpPr txBox="1"/>
          <p:nvPr>
            <p:ph idx="4294967295" type="body"/>
          </p:nvPr>
        </p:nvSpPr>
        <p:spPr>
          <a:xfrm>
            <a:off x="318844" y="3991525"/>
            <a:ext cx="39999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665"/>
              <a:buNone/>
            </a:pPr>
            <a:r>
              <a:rPr b="1" lang="en" sz="1210"/>
              <a:t>Delivered a 3-phase cleaning for this 267-unit apartment complex, including its beautiful amenity spaces!</a:t>
            </a:r>
            <a:endParaRPr b="1" sz="1210"/>
          </a:p>
        </p:txBody>
      </p:sp>
      <p:sp>
        <p:nvSpPr>
          <p:cNvPr id="81" name="Google Shape;81;p3"/>
          <p:cNvSpPr txBox="1"/>
          <p:nvPr>
            <p:ph idx="4294967295" type="body"/>
          </p:nvPr>
        </p:nvSpPr>
        <p:spPr>
          <a:xfrm>
            <a:off x="4825250" y="3370825"/>
            <a:ext cx="3999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50">
                <a:solidFill>
                  <a:schemeClr val="dk1"/>
                </a:solidFill>
              </a:rPr>
              <a:t>Daylight Transport</a:t>
            </a:r>
            <a:endParaRPr b="1" sz="1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150">
                <a:solidFill>
                  <a:schemeClr val="dk1"/>
                </a:solidFill>
              </a:rPr>
              <a:t>611 Tonnele Ave, Jersey City, 07207</a:t>
            </a:r>
            <a:endParaRPr b="1" sz="1150">
              <a:solidFill>
                <a:schemeClr val="dk1"/>
              </a:solidFill>
            </a:endParaRPr>
          </a:p>
        </p:txBody>
      </p:sp>
      <p:sp>
        <p:nvSpPr>
          <p:cNvPr id="82" name="Google Shape;82;p3"/>
          <p:cNvSpPr txBox="1"/>
          <p:nvPr>
            <p:ph idx="4294967295" type="body"/>
          </p:nvPr>
        </p:nvSpPr>
        <p:spPr>
          <a:xfrm>
            <a:off x="4825250" y="3906925"/>
            <a:ext cx="39999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b="1" lang="en" sz="1200"/>
              <a:t>Completed a final clean for this massive 100,000 sq. ft. distribution facility, ensuring it's spotless and ready for operation!</a:t>
            </a:r>
            <a:endParaRPr b="1" sz="1200"/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4419599" cy="294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650" y="152400"/>
            <a:ext cx="4304151" cy="29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95000">
              <a:srgbClr val="66C6E3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idx="1" type="subTitle"/>
          </p:nvPr>
        </p:nvSpPr>
        <p:spPr>
          <a:xfrm>
            <a:off x="228900" y="1541775"/>
            <a:ext cx="86862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792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Construction Cleaning:</a:t>
            </a:r>
            <a:r>
              <a:rPr b="1" lang="en" sz="1542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75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Clearing debris, dust, and materials from construction sites to maintain a clean, safe working environment.</a:t>
            </a:r>
            <a:endParaRPr sz="1275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b="1" sz="1525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b="1" sz="1525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775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Demolition Cleaning:</a:t>
            </a:r>
            <a:r>
              <a:rPr b="1" lang="en" sz="1275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75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Efficient removal of rubble, waste, and hazardous materials post-demolition, preparing the site for the next phase.</a:t>
            </a:r>
            <a:endParaRPr sz="1275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b="1" sz="1525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b="1" sz="1525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" sz="1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Rough &amp; Final Cleaning: </a:t>
            </a:r>
            <a:r>
              <a:rPr lang="en" sz="124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Detailed cleaning after major construction phases (rough) and final polishing to prepare spaces for use or occupancy.</a:t>
            </a:r>
            <a:endParaRPr sz="124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b="1" sz="124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t/>
            </a:r>
            <a:endParaRPr b="1" sz="17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" sz="1725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Punch List Cleaning:</a:t>
            </a:r>
            <a:r>
              <a:rPr b="1" lang="en" sz="1525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75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Cleaning to address specific tasks, ensuring the site meets completion standards and is move-in ready.</a:t>
            </a:r>
            <a:endParaRPr sz="1275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br>
              <a:rPr b="1" lang="en" sz="1275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275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2816850" y="780075"/>
            <a:ext cx="35103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SERVICES:</a:t>
            </a:r>
            <a:endParaRPr b="1" i="0" sz="3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95000">
              <a:srgbClr val="66C6E3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idx="1" type="subTitle"/>
          </p:nvPr>
        </p:nvSpPr>
        <p:spPr>
          <a:xfrm>
            <a:off x="146250" y="1986700"/>
            <a:ext cx="8686200" cy="20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WEBSITE: WWW.ALLEXECUTIVECLEAN.COM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ALLEXECUTIVECLEAN@GMAIL.COM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PHONE: 908-361-0234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2816850" y="780075"/>
            <a:ext cx="35103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b="1" i="0" lang="en" sz="3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CONTACT US:</a:t>
            </a:r>
            <a:endParaRPr b="1" i="0" sz="33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